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985" autoAdjust="0"/>
    <p:restoredTop sz="94660"/>
  </p:normalViewPr>
  <p:slideViewPr>
    <p:cSldViewPr snapToGrid="0">
      <p:cViewPr>
        <p:scale>
          <a:sx n="200" d="100"/>
          <a:sy n="200" d="100"/>
        </p:scale>
        <p:origin x="-4140" y="-22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C43F54-ADF2-06FB-F888-87BEE55A80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AC4AF6-00FD-9AFF-FB9E-DE98706F0A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C17B26-1BB0-3B10-8BE1-9F2F39FA3C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FDEB89-3E8A-4A70-BBEC-9ADE13B95A93}" type="datetimeFigureOut">
              <a:rPr lang="en-US" smtClean="0"/>
              <a:t>10/7/2023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C421DA-590E-E806-0217-FEB27872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82545C-434B-346B-7358-F6079DC78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EBC49C-4394-4B57-92A5-8D33CBEF64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6731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81AD3-13EB-DC17-0AF2-4A8C70A7FD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516494-9961-29FF-5FFB-4546AFE79E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2FD962-BED8-ED6F-4084-FE1C595D75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FDEB89-3E8A-4A70-BBEC-9ADE13B95A93}" type="datetimeFigureOut">
              <a:rPr lang="en-US" smtClean="0"/>
              <a:t>10/7/2023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E2BF7E-44E2-77C1-50D6-1FB14E7648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9B786F-9DDE-4411-D486-94949B40F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EBC49C-4394-4B57-92A5-8D33CBEF64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2392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AF3CAA4-E4B7-077A-D8D6-EF6F351FED6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819C8C0-74DE-0EC5-415B-65780D6616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A5EF08-2B79-1FE8-05F1-CF94FC3CF2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FDEB89-3E8A-4A70-BBEC-9ADE13B95A93}" type="datetimeFigureOut">
              <a:rPr lang="en-US" smtClean="0"/>
              <a:t>10/7/2023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A2FE6F-AEC1-0A21-6F72-F6370F4EF9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E782BD-D6F4-CD61-B7A4-1524C64AF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EBC49C-4394-4B57-92A5-8D33CBEF64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9149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B7F2D-6223-92D3-BE37-F1363A92A5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491946-E117-FD42-30C7-F13FA77000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E9A106-DEAF-C863-13F7-23D9BC8BFF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FDEB89-3E8A-4A70-BBEC-9ADE13B95A93}" type="datetimeFigureOut">
              <a:rPr lang="en-US" smtClean="0"/>
              <a:t>10/7/2023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B3D468-6A08-38E6-7702-29FF8CF54F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A05574-DD1C-9B6A-EF0A-1A2E337DC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EBC49C-4394-4B57-92A5-8D33CBEF64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53263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A00806-ACD7-1F4B-15BA-E1A3508E9A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191522-CEA5-B245-CF35-A6904CA14C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BB7662-A263-4E63-434C-A5EB5F9CF3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FDEB89-3E8A-4A70-BBEC-9ADE13B95A93}" type="datetimeFigureOut">
              <a:rPr lang="en-US" smtClean="0"/>
              <a:t>10/7/2023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8B0658-46A2-0E90-B25F-D35CA84E94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BE8C86-3B56-8325-6F44-2DD9DB956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EBC49C-4394-4B57-92A5-8D33CBEF64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9715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F413A-E345-1052-9406-AFF344FD06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C4A9E9-73B0-9911-172C-62F2ABB3E8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1E3624-107D-214D-86D1-D83E9330DE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3B72CA-EDE4-D143-F169-C106EE2654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FDEB89-3E8A-4A70-BBEC-9ADE13B95A93}" type="datetimeFigureOut">
              <a:rPr lang="en-US" smtClean="0"/>
              <a:t>10/7/2023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A5071B-0B49-0DA1-A0ED-660F9F194A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762FEB-F707-C6ED-374A-7C83C83B6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EBC49C-4394-4B57-92A5-8D33CBEF64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9025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007B9-25B7-99C2-240B-2A028022D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66BAAB-FA70-67CC-58F3-7573A9CEEC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C26B80-D4DB-BD1B-D869-F7BDB69295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D236152-2D1F-73E5-2FA2-78C9A003D3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E16BA2-3D25-CED1-B0A9-A16803D2AED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1CAD56C-452A-4731-7E60-83D6625D0C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FDEB89-3E8A-4A70-BBEC-9ADE13B95A93}" type="datetimeFigureOut">
              <a:rPr lang="en-US" smtClean="0"/>
              <a:t>10/7/2023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8C8607-85E3-2DF7-94CE-71666A58FA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4F8E18A-1BDE-B8C9-FCCE-4FA8BE707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EBC49C-4394-4B57-92A5-8D33CBEF64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380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D03E29-0095-9FC6-56F8-D3792DCD9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67A3054-D0C6-5D80-2548-925A17A069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FDEB89-3E8A-4A70-BBEC-9ADE13B95A93}" type="datetimeFigureOut">
              <a:rPr lang="en-US" smtClean="0"/>
              <a:t>10/7/2023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8E02BA-4F7A-6D20-27B4-718AFE403E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15E92C-4506-CCD3-036C-17AC60AA9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EBC49C-4394-4B57-92A5-8D33CBEF64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5421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6A55315-28E7-438A-A12B-5FC4149490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FDEB89-3E8A-4A70-BBEC-9ADE13B95A93}" type="datetimeFigureOut">
              <a:rPr lang="en-US" smtClean="0"/>
              <a:t>10/7/2023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3EF8EC-1086-A450-5144-86ABC67D6C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9F751B-8A47-CDEC-319A-51C81EA3C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EBC49C-4394-4B57-92A5-8D33CBEF64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3773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36BEF-588F-A9B3-B0F5-E83A6A8973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FB2E2B-E8BA-BE56-1F58-AB19E72FA7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62DC21-6B5D-363B-6D47-934A537547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244683-64C9-83D8-08EC-5FED664739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FDEB89-3E8A-4A70-BBEC-9ADE13B95A93}" type="datetimeFigureOut">
              <a:rPr lang="en-US" smtClean="0"/>
              <a:t>10/7/2023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BF0820-A1A9-D24E-1A1B-2092CC5824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188825-767C-6C53-047E-02882EBFE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EBC49C-4394-4B57-92A5-8D33CBEF64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5262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AB08E0-6575-FCF9-EED2-530059DB7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A47042-E99E-2437-EC89-63638D00880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445A2C-8E9B-E4EC-D82B-96E8269A66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17AC4A-E231-3F8D-1888-7BA8452296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FDEB89-3E8A-4A70-BBEC-9ADE13B95A93}" type="datetimeFigureOut">
              <a:rPr lang="en-US" smtClean="0"/>
              <a:t>10/7/2023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998158-5E33-F213-B471-889F2210F8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0CCC12-EB95-DD30-C64C-A3D59F702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EBC49C-4394-4B57-92A5-8D33CBEF64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5027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FB2F2AF-3787-95E2-F7D8-245EFFE942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619EC-712A-CA62-6988-E4215AB3DC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A5A4BC-550C-BE98-C6C6-6F853DAB9CC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FDEB89-3E8A-4A70-BBEC-9ADE13B95A93}" type="datetimeFigureOut">
              <a:rPr lang="en-US" smtClean="0"/>
              <a:t>10/7/2023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0BB838-0819-3307-ACA2-282C223ACA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FC2A4A-AC55-F0AA-8842-1CA79C85D3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EBC49C-4394-4B57-92A5-8D33CBEF64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9785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with numbers and a number of data&#10;&#10;Description automatically generated with medium confidence">
            <a:extLst>
              <a:ext uri="{FF2B5EF4-FFF2-40B4-BE49-F238E27FC236}">
                <a16:creationId xmlns:a16="http://schemas.microsoft.com/office/drawing/2014/main" id="{D7EB8761-C111-2072-4F83-961F15882F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9536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different colored bars&#10;&#10;Description automatically generated with medium confidence">
            <a:extLst>
              <a:ext uri="{FF2B5EF4-FFF2-40B4-BE49-F238E27FC236}">
                <a16:creationId xmlns:a16="http://schemas.microsoft.com/office/drawing/2014/main" id="{586598E4-708C-A56C-902F-A4425C141A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6428" y="0"/>
            <a:ext cx="29391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4429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 chart&#10;&#10;Description automatically generated">
            <a:extLst>
              <a:ext uri="{FF2B5EF4-FFF2-40B4-BE49-F238E27FC236}">
                <a16:creationId xmlns:a16="http://schemas.microsoft.com/office/drawing/2014/main" id="{40FC8228-C1FB-7010-1DDB-65FB55753F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0"/>
            <a:ext cx="457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6625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with a number of quasi-phaseables&#10;&#10;Description automatically generated">
            <a:extLst>
              <a:ext uri="{FF2B5EF4-FFF2-40B4-BE49-F238E27FC236}">
                <a16:creationId xmlns:a16="http://schemas.microsoft.com/office/drawing/2014/main" id="{1405B5F2-5BE2-0E11-72B1-57CCB22321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3626" y="1285576"/>
            <a:ext cx="7144747" cy="4286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0683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error&#10;&#10;Description automatically generated">
            <a:extLst>
              <a:ext uri="{FF2B5EF4-FFF2-40B4-BE49-F238E27FC236}">
                <a16:creationId xmlns:a16="http://schemas.microsoft.com/office/drawing/2014/main" id="{35371B70-2B12-E6AB-2DDD-98A9608D39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3791"/>
            <a:ext cx="12192000" cy="6650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9610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different colored lines&#10;&#10;Description automatically generated with medium confidence">
            <a:extLst>
              <a:ext uri="{FF2B5EF4-FFF2-40B4-BE49-F238E27FC236}">
                <a16:creationId xmlns:a16="http://schemas.microsoft.com/office/drawing/2014/main" id="{DD6A3158-5EC6-2015-07F3-B236BD0063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3100" y="0"/>
            <a:ext cx="685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6251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white background with many colored lines&#10;&#10;Description automatically generated">
            <a:extLst>
              <a:ext uri="{FF2B5EF4-FFF2-40B4-BE49-F238E27FC236}">
                <a16:creationId xmlns:a16="http://schemas.microsoft.com/office/drawing/2014/main" id="{359C16E6-D42A-DF00-2A7B-467B9133B6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06061"/>
            <a:ext cx="12192000" cy="5045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9249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 computer screen&#10;&#10;Description automatically generated">
            <a:extLst>
              <a:ext uri="{FF2B5EF4-FFF2-40B4-BE49-F238E27FC236}">
                <a16:creationId xmlns:a16="http://schemas.microsoft.com/office/drawing/2014/main" id="{3209D062-7D9C-E741-96CE-BCD501B6DC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6680" y="0"/>
            <a:ext cx="81386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7629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9C078165-0080-8D27-2815-ED1138F356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7995" y="0"/>
            <a:ext cx="63760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1773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graph&#10;&#10;Description automatically generated">
            <a:extLst>
              <a:ext uri="{FF2B5EF4-FFF2-40B4-BE49-F238E27FC236}">
                <a16:creationId xmlns:a16="http://schemas.microsoft.com/office/drawing/2014/main" id="{E21EC776-FDCD-3457-06B0-9C53EC2772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4550" y="0"/>
            <a:ext cx="3429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0213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graph&#10;&#10;Description automatically generated">
            <a:extLst>
              <a:ext uri="{FF2B5EF4-FFF2-40B4-BE49-F238E27FC236}">
                <a16:creationId xmlns:a16="http://schemas.microsoft.com/office/drawing/2014/main" id="{4D982C7F-7626-538E-9506-CF149A74AF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3100" y="0"/>
            <a:ext cx="685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1808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graph&#10;&#10;Description automatically generated">
            <a:extLst>
              <a:ext uri="{FF2B5EF4-FFF2-40B4-BE49-F238E27FC236}">
                <a16:creationId xmlns:a16="http://schemas.microsoft.com/office/drawing/2014/main" id="{D8BB29D5-8F3A-D9B4-958A-06ADE1CFC0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4524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0</Words>
  <Application>Microsoft Office PowerPoint</Application>
  <PresentationFormat>Widescreen</PresentationFormat>
  <Paragraphs>0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Jonathan Mah</dc:creator>
  <cp:lastModifiedBy>Jonathan Mah</cp:lastModifiedBy>
  <cp:revision>1</cp:revision>
  <dcterms:created xsi:type="dcterms:W3CDTF">2023-10-07T08:22:31Z</dcterms:created>
  <dcterms:modified xsi:type="dcterms:W3CDTF">2023-10-07T08:32:30Z</dcterms:modified>
</cp:coreProperties>
</file>